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41054" y="30216123"/>
            <a:ext cx="15907336" cy="1187114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28</TotalTime>
  <Words>475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5</cp:revision>
  <cp:lastPrinted>2019-08-13T22:06:29Z</cp:lastPrinted>
  <dcterms:created xsi:type="dcterms:W3CDTF">2019-09-13T00:07:23Z</dcterms:created>
  <dcterms:modified xsi:type="dcterms:W3CDTF">2019-09-13T18:06:37Z</dcterms:modified>
</cp:coreProperties>
</file>